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117E7-D974-404C-9A6E-F1B4F4DC2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EFDC09-AFDD-4E4A-92B3-F3BEF07F9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BAEA14-AF53-424F-9E86-88C247D9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B8C3-6C5C-415F-AD49-C5AAE8C655A3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A7B4C-4E30-432A-8797-FCCB4FDE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67A126-2649-4A7B-9C4D-83EBF1CB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493F-2AE6-4C79-95EC-602B09F88F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8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7A0BA-3806-47E3-995B-6F94B8A5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DEEEE6-6829-43DE-8469-BC7E8248D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2B91B2-66F3-439A-B4B2-B46E2D88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B8C3-6C5C-415F-AD49-C5AAE8C655A3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278B3B-12F4-4476-BB93-6A7FC3AC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2ED06F-540F-437F-8595-6C4F0B4A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493F-2AE6-4C79-95EC-602B09F88F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73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0A74403-7072-41ED-9124-BACBB91EF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AA88F5-7245-454D-8C5E-B27DD8F18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276F39-BAB8-43BD-85A7-1786B70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B8C3-6C5C-415F-AD49-C5AAE8C655A3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004E87-90E6-401A-BE5E-1B75E9B4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ACE9F5-F78B-467F-B728-DDDFEDE0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493F-2AE6-4C79-95EC-602B09F88F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25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B831F-A314-44EC-A5F7-FAD61486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4AD8DE-C401-4321-8C9E-E81755D70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5CE626-582E-4434-B3A3-1EA3E3E4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B8C3-6C5C-415F-AD49-C5AAE8C655A3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873366-ECB8-4F4C-9B1F-BA70B204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CDB719-133D-4AEC-B462-F33D2BBE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493F-2AE6-4C79-95EC-602B09F88F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91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16DA2-1696-4F46-B41C-87A7158D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42A062-4746-4887-9EA1-EF05B67FC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05D250-C5A7-463E-B369-2C1D2B90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B8C3-6C5C-415F-AD49-C5AAE8C655A3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693F70-DBF2-401F-B7C7-6EECED84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FFA3B6-EB2B-42A7-AC35-B5C097A4B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493F-2AE6-4C79-95EC-602B09F88F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47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2B275-C1F8-40CF-9CC2-E6E25587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594F9E-50E3-4E7C-9B8D-28CCF5486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0F2D1F-420E-4789-8ED3-6FBF917EC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F3D421-1132-4D52-BC6F-6D16AE37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B8C3-6C5C-415F-AD49-C5AAE8C655A3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EADAEB-282C-4C78-8649-0F0C125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48B900-B624-48DD-B03E-11F2B9BF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493F-2AE6-4C79-95EC-602B09F88F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99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48852-23F3-42D4-850B-37111E4D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0C82C5-A782-4E4B-B2B4-93461E9B1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24398F-3217-4D3D-9882-670FCA747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0C1FCD-5E59-4BE1-A7DA-4EA2A9A09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5DFB4D-9E21-4BA1-86DA-6D65DCA09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9625A6-13EA-410F-8874-1470DA54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B8C3-6C5C-415F-AD49-C5AAE8C655A3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07E20CE-5FBA-4FE3-A560-F85D25F6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D06C63-0F0A-4AF6-967B-439030B2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493F-2AE6-4C79-95EC-602B09F88F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3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09B67-D87E-4631-A590-42358608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DE0CD5-849C-4045-8DD1-95AC80F3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B8C3-6C5C-415F-AD49-C5AAE8C655A3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D390C4-2D65-4ACF-B05C-FAF56416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405C5E-A018-4BFC-B888-E5B875B0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493F-2AE6-4C79-95EC-602B09F88F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86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9811B4-D181-43BE-B50B-6EDC4854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B8C3-6C5C-415F-AD49-C5AAE8C655A3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0E75CD-8DDB-427A-A5E7-7A847CDE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333BF-9F9D-48B4-8FAD-02F142D9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493F-2AE6-4C79-95EC-602B09F88F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80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59D48-C67D-40AF-B554-966E0BF0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DA884C-868B-4BE4-8ED3-B28406F8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EC297A-E620-4C4D-94B2-9DD6C27E4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4A5763-338D-4181-8180-CE793A10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B8C3-6C5C-415F-AD49-C5AAE8C655A3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4C1F5B-09E3-4F23-9C3F-7A058836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4C288B-9273-40B9-A757-FC3A39EA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493F-2AE6-4C79-95EC-602B09F88F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75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518F3-9F95-4BC1-9B29-C6DE61F3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3CADE1-4186-462F-9D43-502DE9488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CB46AB-6C07-4CD9-8952-1A9D1FFBC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92E84F-88D3-44B1-9D08-ACA19DAA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B8C3-6C5C-415F-AD49-C5AAE8C655A3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0B4E62-787F-4378-98FF-2787EE3A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6484FB-BCD6-4E7C-9CDD-ABEEC701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493F-2AE6-4C79-95EC-602B09F88F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96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2C27D4B-A384-490F-8133-5360CA82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DEBE66-2230-498F-A8BF-8598282E5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A270CA-BF57-4B72-8A95-E25DB7C6B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B8C3-6C5C-415F-AD49-C5AAE8C655A3}" type="datetimeFigureOut">
              <a:rPr lang="de-DE" smtClean="0"/>
              <a:t>04.07.2023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2B63A6-6CD2-4032-8B71-5247642B5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EF1B67-183B-4399-8EC4-BF74337AE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0493F-2AE6-4C79-95EC-602B09F88F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88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cid:188fe2761d9ad7999131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Grafik 5" descr="Ein Bild, das Flagge, Symbol, Emblem, Logo enthält.&#10;&#10;Automatisch generierte Beschreibung">
            <a:extLst>
              <a:ext uri="{FF2B5EF4-FFF2-40B4-BE49-F238E27FC236}">
                <a16:creationId xmlns:a16="http://schemas.microsoft.com/office/drawing/2014/main" id="{FE02D891-14ED-4A3E-A31E-5C13CD8B2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9" y="596346"/>
            <a:ext cx="2442740" cy="117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Grafik 8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D5307CC-602C-472D-815C-972D084E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9" y="3056558"/>
            <a:ext cx="2150616" cy="210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7BAB7C6D-A524-4FEE-A561-9C75A5E17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A8B3FF6-58F9-4E63-82DB-9F0A31C9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95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de-DE" altLang="de-DE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D0AB7AA6-B1C5-45E8-8B3F-8C5778574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58706" y="33409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2" name="Grafik 31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05C4EE1-F749-4C73-B597-1AC22FBAA7A1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57" y="5748642"/>
            <a:ext cx="1898373" cy="95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AD92DCE1-0D36-46E1-9A28-FECD7776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93" y="1804035"/>
            <a:ext cx="1666885" cy="13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qr cod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A498B3D4-82AC-0EA9-18E0-9435CEBB5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747" y="4986398"/>
            <a:ext cx="1679876" cy="1679876"/>
          </a:xfrm>
          <a:prstGeom prst="rect">
            <a:avLst/>
          </a:prstGeom>
        </p:spPr>
      </p:pic>
      <p:sp>
        <p:nvSpPr>
          <p:cNvPr id="7" name="Textfeld 30">
            <a:extLst>
              <a:ext uri="{FF2B5EF4-FFF2-40B4-BE49-F238E27FC236}">
                <a16:creationId xmlns:a16="http://schemas.microsoft.com/office/drawing/2014/main" id="{127794A4-831D-9726-5A98-338FBCD26857}"/>
              </a:ext>
            </a:extLst>
          </p:cNvPr>
          <p:cNvSpPr txBox="1">
            <a:spLocks/>
          </p:cNvSpPr>
          <p:nvPr/>
        </p:nvSpPr>
        <p:spPr>
          <a:xfrm>
            <a:off x="3737214" y="394290"/>
            <a:ext cx="729608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Söhne"/>
              </a:rPr>
              <a:t>The New England Patriots, the American International Women's Club e.V., and Frankfurt RheinMain GmbH cordially invite you to a Benefit Reception for Frauennotruf Frankfurt.</a:t>
            </a:r>
          </a:p>
          <a:p>
            <a:pPr algn="just"/>
            <a:endParaRPr lang="en-US" sz="2000" b="0" i="0" dirty="0">
              <a:solidFill>
                <a:schemeClr val="accent1">
                  <a:lumMod val="50000"/>
                </a:schemeClr>
              </a:solidFill>
              <a:effectLst/>
              <a:latin typeface="Söhne"/>
            </a:endParaRPr>
          </a:p>
          <a:p>
            <a:pPr algn="just"/>
            <a:r>
              <a:rPr lang="en-US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Söhne"/>
              </a:rPr>
              <a:t>Please reserve your spot to join us on July 12th, 2023, at Main Suites in Frankfurt from 7-10 pm by contributing your €100 donation for Frauennotruf Frankfurt.</a:t>
            </a:r>
          </a:p>
          <a:p>
            <a:pPr algn="just"/>
            <a:endParaRPr lang="en-US" sz="2000" dirty="0">
              <a:solidFill>
                <a:schemeClr val="accent1">
                  <a:lumMod val="50000"/>
                </a:schemeClr>
              </a:solidFill>
              <a:latin typeface="Söhne"/>
            </a:endParaRPr>
          </a:p>
          <a:p>
            <a:pPr algn="just"/>
            <a:r>
              <a:rPr lang="en-US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Söhne"/>
              </a:rPr>
              <a:t>You can expect to meet several former players, cheerleaders, and the mascot, along with a grill buffet accompanied by beer, wine and bubbles!</a:t>
            </a:r>
          </a:p>
          <a:p>
            <a:pPr algn="just"/>
            <a:endParaRPr lang="en-US" sz="2000" b="0" i="0" dirty="0">
              <a:solidFill>
                <a:schemeClr val="accent1">
                  <a:lumMod val="50000"/>
                </a:schemeClr>
              </a:solidFill>
              <a:effectLst/>
              <a:latin typeface="Söhne"/>
            </a:endParaRPr>
          </a:p>
          <a:p>
            <a:pPr algn="just"/>
            <a:r>
              <a:rPr lang="en-US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Söhne"/>
              </a:rPr>
              <a:t>The New England Patriots will match donations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öhne"/>
              </a:rPr>
              <a:t>for</a:t>
            </a:r>
            <a:r>
              <a:rPr lang="en-US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Söhne"/>
              </a:rPr>
              <a:t> Frauennotruf and give away 2 tickets to their game in Frankfurt on November 12th, 2023, against the Colts.</a:t>
            </a:r>
          </a:p>
          <a:p>
            <a:pPr algn="just"/>
            <a:endParaRPr lang="en-US" sz="2000" b="0" i="0" dirty="0">
              <a:solidFill>
                <a:schemeClr val="accent1">
                  <a:lumMod val="50000"/>
                </a:schemeClr>
              </a:solidFill>
              <a:effectLst/>
              <a:latin typeface="Söhne"/>
            </a:endParaRPr>
          </a:p>
          <a:p>
            <a:pPr algn="just"/>
            <a:r>
              <a:rPr lang="en-US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Söhne"/>
              </a:rPr>
              <a:t>Address: Karpfenweg 26 · 60327 Gutleutviertel</a:t>
            </a:r>
          </a:p>
        </p:txBody>
      </p:sp>
    </p:spTree>
    <p:extLst>
      <p:ext uri="{BB962C8B-B14F-4D97-AF65-F5344CB8AC3E}">
        <p14:creationId xmlns:p14="http://schemas.microsoft.com/office/powerpoint/2010/main" val="2465305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125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Söhne</vt:lpstr>
      <vt:lpstr>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Curlee, Amy</dc:creator>
  <cp:lastModifiedBy>Heidi Jung</cp:lastModifiedBy>
  <cp:revision>15</cp:revision>
  <dcterms:created xsi:type="dcterms:W3CDTF">2023-06-30T14:58:21Z</dcterms:created>
  <dcterms:modified xsi:type="dcterms:W3CDTF">2023-07-04T15:09:49Z</dcterms:modified>
</cp:coreProperties>
</file>